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3" r:id="rId2"/>
    <p:sldId id="294" r:id="rId3"/>
    <p:sldId id="295" r:id="rId4"/>
    <p:sldId id="296" r:id="rId5"/>
    <p:sldId id="297" r:id="rId6"/>
    <p:sldId id="298" r:id="rId7"/>
    <p:sldId id="291" r:id="rId8"/>
    <p:sldId id="292" r:id="rId9"/>
    <p:sldId id="289" r:id="rId10"/>
    <p:sldId id="290" r:id="rId11"/>
    <p:sldId id="274" r:id="rId12"/>
    <p:sldId id="288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Down and Dirty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half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DEA15E-7B69-4531-B691-05FB1C819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27" y="3330428"/>
            <a:ext cx="5743674" cy="55283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 Me 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Box Me Up is a 27 round, 135 point, Comstock course of fire. There are 9 USPSA targets. The best 3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233536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Gone Crazy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poppers, 1 pepper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activators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2 50% (on swingers)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527B7B-C297-450A-8666-A661A2696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47875"/>
            <a:ext cx="7023846" cy="43803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Gone Crazy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Gone Crazy is a 30 round, 150 point, Comstock course of fire. There are 13 IPSC targets, 3 mini poppers, and 1 pepper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Left swinger is activated by the mini popper closest to it. Right swinger is activated by the mini popper behind the pepper popper. Both swingers are visible at rest.</a:t>
            </a:r>
          </a:p>
          <a:p>
            <a:endParaRPr lang="en-US" dirty="0"/>
          </a:p>
          <a:p>
            <a:r>
              <a:rPr lang="en-US" dirty="0"/>
              <a:t>Handgun start position is toes touching the frontmost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touching the frontmost fault line, stock on belt. Loaded carbine is held with both hands safety on.</a:t>
            </a:r>
          </a:p>
          <a:p>
            <a:endParaRPr lang="en-US" dirty="0"/>
          </a:p>
          <a:p>
            <a:r>
              <a:rPr lang="en-US" dirty="0"/>
              <a:t>On start signal engage the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Down and Dirty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Down and Dirty is a 16 round, 80 point, Comstock course of fire. There are 7 ISPC targets and 2 plates.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523704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Frag Hurts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outer limits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F499C4-74B8-4AF9-95F5-06A861D61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72" y="3490407"/>
            <a:ext cx="6870583" cy="4774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Frag Hurts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Frag Hurts is a 16 round, 80 point, Comstock course of fire. There are 8 IPSC targets and 2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529545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Middle of Nowhere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Barricade with pull port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795A-FE05-44B1-A5A1-C9B7A69A1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52848"/>
            <a:ext cx="7025776" cy="37415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Middle of Nowhere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Middle of Nowhere is a 22 round, 110 point, Comstock course of fire. There are 10 IPSC targets and 2 colt poppers. The best 2 hits on paper wills 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pull cord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area. Handgun is loaded on barrel.</a:t>
            </a:r>
          </a:p>
          <a:p>
            <a:endParaRPr lang="en-US" dirty="0"/>
          </a:p>
          <a:p>
            <a:r>
              <a:rPr lang="en-US" dirty="0"/>
              <a:t>PCC start position is inside the shooting area. Loaded carbine is placed on barrel.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66287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2214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Keyway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left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6C8376-9699-46CA-BDCC-E80E92E44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45970"/>
            <a:ext cx="7025776" cy="42794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Keyway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Keyway is a 26 round, 130 point, Comstock course of fire. There are 10 USPSA targets, 4 colt poppers, and 2 mini poppers.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lower mark. Loaded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18453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Box Me Up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diagonal, 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6A1C6-3F3B-4567-B3ED-85DCD48F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19997"/>
            <a:ext cx="7025776" cy="31962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3990</TotalTime>
  <Words>924</Words>
  <Application>Microsoft Office PowerPoint</Application>
  <PresentationFormat>Custom</PresentationFormat>
  <Paragraphs>130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2021-03-12T15:20:59Z</dcterms:modified>
  <cp:category>Shooting</cp:category>
</cp:coreProperties>
</file>